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5B24CF-435B-467A-96A7-2DC434DD15C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250970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B24CF-435B-467A-96A7-2DC434DD15C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238526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B24CF-435B-467A-96A7-2DC434DD15C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141143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B24CF-435B-467A-96A7-2DC434DD15C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1386651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A5B24CF-435B-467A-96A7-2DC434DD15C7}"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1099684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5B24CF-435B-467A-96A7-2DC434DD15C7}"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3245486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5B24CF-435B-467A-96A7-2DC434DD15C7}" type="datetimeFigureOut">
              <a:rPr lang="en-US" smtClean="0"/>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586923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5B24CF-435B-467A-96A7-2DC434DD15C7}" type="datetimeFigureOut">
              <a:rPr lang="en-US" smtClean="0"/>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3694436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B24CF-435B-467A-96A7-2DC434DD15C7}" type="datetimeFigureOut">
              <a:rPr lang="en-US" smtClean="0"/>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294088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B24CF-435B-467A-96A7-2DC434DD15C7}"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280289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B24CF-435B-467A-96A7-2DC434DD15C7}"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B5FF6B-A9A9-441E-8EA2-E4E475C756F2}" type="slidenum">
              <a:rPr lang="en-US" smtClean="0"/>
              <a:t>‹#›</a:t>
            </a:fld>
            <a:endParaRPr lang="en-US"/>
          </a:p>
        </p:txBody>
      </p:sp>
    </p:spTree>
    <p:extLst>
      <p:ext uri="{BB962C8B-B14F-4D97-AF65-F5344CB8AC3E}">
        <p14:creationId xmlns:p14="http://schemas.microsoft.com/office/powerpoint/2010/main" val="13759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B24CF-435B-467A-96A7-2DC434DD15C7}" type="datetimeFigureOut">
              <a:rPr lang="en-US" smtClean="0"/>
              <a:t>10/19/2017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5FF6B-A9A9-441E-8EA2-E4E475C756F2}" type="slidenum">
              <a:rPr lang="en-US" smtClean="0"/>
              <a:t>‹#›</a:t>
            </a:fld>
            <a:endParaRPr lang="en-US"/>
          </a:p>
        </p:txBody>
      </p:sp>
    </p:spTree>
    <p:extLst>
      <p:ext uri="{BB962C8B-B14F-4D97-AF65-F5344CB8AC3E}">
        <p14:creationId xmlns:p14="http://schemas.microsoft.com/office/powerpoint/2010/main" val="2790994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Creative Story Activity </a:t>
            </a:r>
            <a:endParaRPr lang="en-US" dirty="0"/>
          </a:p>
        </p:txBody>
      </p:sp>
      <p:sp>
        <p:nvSpPr>
          <p:cNvPr id="3" name="Subtitle 2"/>
          <p:cNvSpPr>
            <a:spLocks noGrp="1"/>
          </p:cNvSpPr>
          <p:nvPr>
            <p:ph type="subTitle" idx="1"/>
          </p:nvPr>
        </p:nvSpPr>
        <p:spPr/>
        <p:txBody>
          <a:bodyPr/>
          <a:lstStyle/>
          <a:p>
            <a:r>
              <a:rPr lang="en-US" dirty="0" smtClean="0"/>
              <a:t>Othello Pre-Reading Activity </a:t>
            </a:r>
          </a:p>
          <a:p>
            <a:r>
              <a:rPr lang="en-US" dirty="0" smtClean="0"/>
              <a:t>Honors English 10 – Quarter 2 </a:t>
            </a:r>
            <a:endParaRPr lang="en-US" dirty="0"/>
          </a:p>
        </p:txBody>
      </p:sp>
    </p:spTree>
    <p:extLst>
      <p:ext uri="{BB962C8B-B14F-4D97-AF65-F5344CB8AC3E}">
        <p14:creationId xmlns:p14="http://schemas.microsoft.com/office/powerpoint/2010/main" val="3185010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Themes within Othello </a:t>
            </a:r>
            <a:endParaRPr lang="en-US" dirty="0"/>
          </a:p>
        </p:txBody>
      </p:sp>
      <p:sp>
        <p:nvSpPr>
          <p:cNvPr id="3" name="Content Placeholder 2"/>
          <p:cNvSpPr>
            <a:spLocks noGrp="1"/>
          </p:cNvSpPr>
          <p:nvPr>
            <p:ph idx="1"/>
          </p:nvPr>
        </p:nvSpPr>
        <p:spPr/>
        <p:txBody>
          <a:bodyPr/>
          <a:lstStyle/>
          <a:p>
            <a:r>
              <a:rPr lang="en-US" dirty="0" smtClean="0"/>
              <a:t>Love – an intense feeling of deep affection </a:t>
            </a:r>
          </a:p>
          <a:p>
            <a:r>
              <a:rPr lang="en-US" dirty="0" smtClean="0"/>
              <a:t>Appearance vs. Reality – what something might appear to be may not be actual reality </a:t>
            </a:r>
          </a:p>
          <a:p>
            <a:r>
              <a:rPr lang="en-US" dirty="0" smtClean="0"/>
              <a:t>Jealousy – feeling or showing envy of someone </a:t>
            </a:r>
          </a:p>
          <a:p>
            <a:r>
              <a:rPr lang="en-US" dirty="0" smtClean="0"/>
              <a:t>Prejudice – preconceived judgement toward someone without having a rational reason </a:t>
            </a:r>
          </a:p>
          <a:p>
            <a:endParaRPr lang="en-US" dirty="0"/>
          </a:p>
          <a:p>
            <a:pPr marL="0" indent="0">
              <a:buNone/>
            </a:pPr>
            <a:r>
              <a:rPr lang="en-US" dirty="0" smtClean="0"/>
              <a:t>COPY THESE TERMS DOWN ON A SEPARATE SHEET OF PAPER. </a:t>
            </a:r>
            <a:endParaRPr lang="en-US" dirty="0"/>
          </a:p>
        </p:txBody>
      </p:sp>
    </p:spTree>
    <p:extLst>
      <p:ext uri="{BB962C8B-B14F-4D97-AF65-F5344CB8AC3E}">
        <p14:creationId xmlns:p14="http://schemas.microsoft.com/office/powerpoint/2010/main" val="332914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time to be creative…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You are going to create your own short story that deals with love, appearance vs. reality, jealously and prejudice. </a:t>
            </a:r>
          </a:p>
          <a:p>
            <a:pPr marL="0" indent="0">
              <a:buNone/>
            </a:pPr>
            <a:endParaRPr lang="en-US" dirty="0" smtClean="0"/>
          </a:p>
          <a:p>
            <a:pPr marL="0" indent="0">
              <a:buNone/>
            </a:pPr>
            <a:r>
              <a:rPr lang="en-US" dirty="0" smtClean="0"/>
              <a:t>You have to include all 4 themes, since we will see all 4 themes in Othello. </a:t>
            </a:r>
          </a:p>
          <a:p>
            <a:pPr marL="0" indent="0">
              <a:buNone/>
            </a:pPr>
            <a:r>
              <a:rPr lang="en-US" dirty="0" smtClean="0"/>
              <a:t>This is not a prediction assignment, where you will tell me what you think Othello will be about. </a:t>
            </a:r>
          </a:p>
          <a:p>
            <a:pPr marL="0" indent="0">
              <a:buNone/>
            </a:pPr>
            <a:r>
              <a:rPr lang="en-US" dirty="0" smtClean="0"/>
              <a:t>This is your own story, created from your mind, dealing with these 4 themes. </a:t>
            </a:r>
          </a:p>
          <a:p>
            <a:pPr marL="0" indent="0">
              <a:buNone/>
            </a:pPr>
            <a:endParaRPr lang="en-US" dirty="0"/>
          </a:p>
          <a:p>
            <a:pPr marL="0" indent="0">
              <a:buNone/>
            </a:pPr>
            <a:r>
              <a:rPr lang="en-US" dirty="0" smtClean="0"/>
              <a:t>There are two parts to this assignment. Part 1 will be individual and Part 2 will be completed in groups. </a:t>
            </a:r>
            <a:endParaRPr lang="en-US" dirty="0"/>
          </a:p>
        </p:txBody>
      </p:sp>
    </p:spTree>
    <p:extLst>
      <p:ext uri="{BB962C8B-B14F-4D97-AF65-F5344CB8AC3E}">
        <p14:creationId xmlns:p14="http://schemas.microsoft.com/office/powerpoint/2010/main" val="2316609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Assignment – Part 1 </a:t>
            </a:r>
            <a:endParaRPr lang="en-US" dirty="0"/>
          </a:p>
        </p:txBody>
      </p:sp>
      <p:sp>
        <p:nvSpPr>
          <p:cNvPr id="3" name="Content Placeholder 2"/>
          <p:cNvSpPr>
            <a:spLocks noGrp="1"/>
          </p:cNvSpPr>
          <p:nvPr>
            <p:ph idx="1"/>
          </p:nvPr>
        </p:nvSpPr>
        <p:spPr>
          <a:xfrm>
            <a:off x="838200" y="1690688"/>
            <a:ext cx="10515600" cy="4486275"/>
          </a:xfrm>
        </p:spPr>
        <p:txBody>
          <a:bodyPr>
            <a:normAutofit lnSpcReduction="10000"/>
          </a:bodyPr>
          <a:lstStyle/>
          <a:p>
            <a:pPr marL="0" indent="0">
              <a:buNone/>
            </a:pPr>
            <a:r>
              <a:rPr lang="en-US" dirty="0" smtClean="0"/>
              <a:t>Before we create an entire story, we need to brainstorm. </a:t>
            </a:r>
            <a:endParaRPr lang="en-US" dirty="0"/>
          </a:p>
          <a:p>
            <a:r>
              <a:rPr lang="en-US" dirty="0" smtClean="0"/>
              <a:t>Use the time given to come up with at least 3 ideas for a story. </a:t>
            </a:r>
          </a:p>
          <a:p>
            <a:r>
              <a:rPr lang="en-US" dirty="0" smtClean="0"/>
              <a:t>Remember, this is not a prediction assignment. It is a creative story. You can be realistic, unrealistic, funny, serious, dramatic, etc. There are no rules, expect that it needs to be school appropriate </a:t>
            </a:r>
            <a:r>
              <a:rPr lang="en-US" dirty="0" smtClean="0">
                <a:sym typeface="Wingdings" panose="05000000000000000000" pitchFamily="2" charset="2"/>
              </a:rPr>
              <a:t> </a:t>
            </a:r>
          </a:p>
          <a:p>
            <a:r>
              <a:rPr lang="en-US" dirty="0" smtClean="0">
                <a:sym typeface="Wingdings" panose="05000000000000000000" pitchFamily="2" charset="2"/>
              </a:rPr>
              <a:t>Only brainstorm, do not start writing an actually story within this time. Trust me, you will be disappointed if you do! </a:t>
            </a:r>
            <a:endParaRPr lang="en-US" dirty="0" smtClean="0"/>
          </a:p>
          <a:p>
            <a:pPr marL="0" indent="0">
              <a:buNone/>
            </a:pPr>
            <a:endParaRPr lang="en-US" dirty="0"/>
          </a:p>
          <a:p>
            <a:pPr marL="0" indent="0">
              <a:buNone/>
            </a:pPr>
            <a:r>
              <a:rPr lang="en-US" dirty="0" smtClean="0"/>
              <a:t>You all have 15 minutes to complete this individual assignment before we move on to Part 2. </a:t>
            </a:r>
            <a:endParaRPr lang="en-US" dirty="0"/>
          </a:p>
        </p:txBody>
      </p:sp>
    </p:spTree>
    <p:extLst>
      <p:ext uri="{BB962C8B-B14F-4D97-AF65-F5344CB8AC3E}">
        <p14:creationId xmlns:p14="http://schemas.microsoft.com/office/powerpoint/2010/main" val="104338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Assignment – Part 2 </a:t>
            </a:r>
            <a:endParaRPr lang="en-US" dirty="0"/>
          </a:p>
        </p:txBody>
      </p:sp>
      <p:sp>
        <p:nvSpPr>
          <p:cNvPr id="3" name="Content Placeholder 2"/>
          <p:cNvSpPr>
            <a:spLocks noGrp="1"/>
          </p:cNvSpPr>
          <p:nvPr>
            <p:ph idx="1"/>
          </p:nvPr>
        </p:nvSpPr>
        <p:spPr>
          <a:xfrm>
            <a:off x="838200" y="1479665"/>
            <a:ext cx="10515600" cy="4697298"/>
          </a:xfrm>
        </p:spPr>
        <p:txBody>
          <a:bodyPr>
            <a:normAutofit fontScale="92500"/>
          </a:bodyPr>
          <a:lstStyle/>
          <a:p>
            <a:pPr marL="0" indent="0">
              <a:buNone/>
            </a:pPr>
            <a:r>
              <a:rPr lang="en-US" dirty="0" smtClean="0"/>
              <a:t>You will now get into groups that I have assigned you to in order to complete part 2. </a:t>
            </a:r>
          </a:p>
          <a:p>
            <a:r>
              <a:rPr lang="en-US" dirty="0" smtClean="0"/>
              <a:t>Share with your group what you brainstormed and than as a whole group, choose the one that you all liked the best. This will be your story. </a:t>
            </a:r>
          </a:p>
          <a:p>
            <a:r>
              <a:rPr lang="en-US" dirty="0" smtClean="0"/>
              <a:t>Select one writer (writer should not be doing all the work, all other group members should be participating in telling him or her what to write). </a:t>
            </a:r>
          </a:p>
          <a:p>
            <a:r>
              <a:rPr lang="en-US" dirty="0" smtClean="0"/>
              <a:t>The story needs to be at least 5 paragraphs (5-7 sentences per paragraph) and have an exposition, rising action, climax, falling action and resolution. </a:t>
            </a:r>
          </a:p>
          <a:p>
            <a:r>
              <a:rPr lang="en-US" dirty="0" smtClean="0"/>
              <a:t>You have the rest of the hour to complete, once completed make sure all names are on the story and select one group member to hold on to it until Monday. We will share our stories then </a:t>
            </a:r>
            <a:r>
              <a:rPr lang="en-US" dirty="0" smtClean="0">
                <a:sym typeface="Wingdings" panose="05000000000000000000" pitchFamily="2" charset="2"/>
              </a:rPr>
              <a:t> </a:t>
            </a:r>
          </a:p>
        </p:txBody>
      </p:sp>
    </p:spTree>
    <p:extLst>
      <p:ext uri="{BB962C8B-B14F-4D97-AF65-F5344CB8AC3E}">
        <p14:creationId xmlns:p14="http://schemas.microsoft.com/office/powerpoint/2010/main" val="2978044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450</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Creative Story Activity </vt:lpstr>
      <vt:lpstr>Major Themes within Othello </vt:lpstr>
      <vt:lpstr>Now, time to be creative… </vt:lpstr>
      <vt:lpstr>Individual Assignment – Part 1 </vt:lpstr>
      <vt:lpstr>Group Assignment – Part 2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Story Activity</dc:title>
  <dc:creator>Stetka, Meghan</dc:creator>
  <cp:lastModifiedBy>Stetka, Meghan</cp:lastModifiedBy>
  <cp:revision>3</cp:revision>
  <dcterms:created xsi:type="dcterms:W3CDTF">2017-10-19T17:56:57Z</dcterms:created>
  <dcterms:modified xsi:type="dcterms:W3CDTF">2017-10-19T18:11:46Z</dcterms:modified>
</cp:coreProperties>
</file>